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FD06F9-4A7C-41B2-88F0-30B0CE7462F7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55E9CA5-6D9C-42AF-B916-B3399F494208}" type="slidenum">
              <a:rPr lang="en-GB" smtClean="0"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Expressing Opinion 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en-GB" sz="2000" b="1" dirty="0" smtClean="0"/>
          </a:p>
          <a:p>
            <a:pPr indent="0" algn="ctr">
              <a:buNone/>
            </a:pPr>
            <a:r>
              <a:rPr lang="en-GB" sz="2000" b="1" dirty="0" smtClean="0"/>
              <a:t>Module : Oral Expression </a:t>
            </a:r>
          </a:p>
          <a:p>
            <a:pPr indent="0" algn="ctr">
              <a:buNone/>
            </a:pPr>
            <a:r>
              <a:rPr lang="en-GB" sz="2000" b="1" dirty="0" smtClean="0"/>
              <a:t> 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year PES English Students </a:t>
            </a:r>
          </a:p>
          <a:p>
            <a:pPr indent="0" algn="ctr">
              <a:buNone/>
            </a:pPr>
            <a:r>
              <a:rPr lang="en-GB" sz="2000" b="1" dirty="0" smtClean="0"/>
              <a:t>Presented by : </a:t>
            </a:r>
            <a:r>
              <a:rPr lang="en-GB" sz="2000" b="1" dirty="0" err="1" smtClean="0"/>
              <a:t>Dr.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Makouf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  <p:pic>
        <p:nvPicPr>
          <p:cNvPr id="4" name="slide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2640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objectives 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equip students with some expressions  that they can use while expressing their opinion </a:t>
            </a:r>
            <a:r>
              <a:rPr lang="en-GB" dirty="0" smtClean="0"/>
              <a:t> during the different topics that we are going to deal with during this year  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slide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56576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Personal point of view 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060848"/>
            <a:ext cx="6400800" cy="3425553"/>
          </a:xfrm>
        </p:spPr>
        <p:txBody>
          <a:bodyPr/>
          <a:lstStyle/>
          <a:p>
            <a:r>
              <a:rPr lang="en-GB" dirty="0" smtClean="0"/>
              <a:t>In my opinion …</a:t>
            </a:r>
          </a:p>
          <a:p>
            <a:r>
              <a:rPr lang="en-GB" dirty="0" smtClean="0"/>
              <a:t>To my mind…</a:t>
            </a:r>
          </a:p>
          <a:p>
            <a:r>
              <a:rPr lang="en-GB" dirty="0" smtClean="0"/>
              <a:t>My view /opinion /impression /conviction is that …</a:t>
            </a:r>
          </a:p>
          <a:p>
            <a:r>
              <a:rPr lang="en-GB" dirty="0" smtClean="0"/>
              <a:t>I have no doubt that …</a:t>
            </a:r>
          </a:p>
          <a:p>
            <a:r>
              <a:rPr lang="en-GB" dirty="0" smtClean="0"/>
              <a:t>I guess that …</a:t>
            </a:r>
          </a:p>
          <a:p>
            <a:r>
              <a:rPr lang="en-GB" dirty="0" smtClean="0"/>
              <a:t>It seems to me that …</a:t>
            </a:r>
          </a:p>
          <a:p>
            <a:r>
              <a:rPr lang="en-GB" dirty="0" smtClean="0"/>
              <a:t>I am certain that …</a:t>
            </a:r>
            <a:endParaRPr lang="en-GB" dirty="0"/>
          </a:p>
        </p:txBody>
      </p:sp>
      <p:pic>
        <p:nvPicPr>
          <p:cNvPr id="4" name="slide-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2640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Agreeing with an opinion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/>
          <a:lstStyle/>
          <a:p>
            <a:r>
              <a:rPr lang="en-GB" sz="2000" dirty="0" smtClean="0"/>
              <a:t>I agree with this opinion </a:t>
            </a:r>
          </a:p>
          <a:p>
            <a:r>
              <a:rPr lang="en-GB" sz="2000" dirty="0" smtClean="0"/>
              <a:t>I completely agree with this view </a:t>
            </a:r>
          </a:p>
          <a:p>
            <a:r>
              <a:rPr lang="en-GB" sz="2000" dirty="0" smtClean="0"/>
              <a:t>You are absolutely right </a:t>
            </a:r>
          </a:p>
          <a:p>
            <a:r>
              <a:rPr lang="en-GB" sz="2000" dirty="0" smtClean="0"/>
              <a:t>We are of one mind </a:t>
            </a:r>
          </a:p>
          <a:p>
            <a:r>
              <a:rPr lang="en-GB" sz="2000" dirty="0" smtClean="0"/>
              <a:t>That is right </a:t>
            </a:r>
          </a:p>
          <a:p>
            <a:pPr indent="0">
              <a:buNone/>
            </a:pPr>
            <a:endParaRPr lang="en-GB" dirty="0"/>
          </a:p>
        </p:txBody>
      </p:sp>
      <p:pic>
        <p:nvPicPr>
          <p:cNvPr id="4" name="slide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696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Disagreeing with an opinion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 do not agree with this opinion </a:t>
            </a:r>
          </a:p>
          <a:p>
            <a:r>
              <a:rPr lang="en-GB" sz="2000" dirty="0" smtClean="0"/>
              <a:t>I am afraid , I can not agree with you </a:t>
            </a:r>
          </a:p>
          <a:p>
            <a:r>
              <a:rPr lang="en-GB" sz="2000" dirty="0" smtClean="0"/>
              <a:t>I disagree with you </a:t>
            </a:r>
          </a:p>
          <a:p>
            <a:r>
              <a:rPr lang="en-GB" sz="2000" dirty="0" smtClean="0"/>
              <a:t>I am not sure I agree with you </a:t>
            </a:r>
          </a:p>
          <a:p>
            <a:r>
              <a:rPr lang="en-GB" sz="2000" dirty="0" smtClean="0"/>
              <a:t>I do not think so </a:t>
            </a:r>
          </a:p>
          <a:p>
            <a:pPr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slide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2640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Partial agreement 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 agree with this point of view , but …</a:t>
            </a:r>
          </a:p>
          <a:p>
            <a:r>
              <a:rPr lang="en-GB" sz="2000" dirty="0" smtClean="0"/>
              <a:t>This idea is right , but …</a:t>
            </a:r>
          </a:p>
          <a:p>
            <a:r>
              <a:rPr lang="en-GB" sz="2000" dirty="0" smtClean="0"/>
              <a:t>I agree with you , but …</a:t>
            </a:r>
            <a:endParaRPr lang="en-GB" sz="2000" dirty="0"/>
          </a:p>
        </p:txBody>
      </p:sp>
      <p:pic>
        <p:nvPicPr>
          <p:cNvPr id="4" name="slide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04648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Express</a:t>
            </a:r>
            <a:r>
              <a:rPr lang="en-GB" dirty="0" smtClean="0"/>
              <a:t> </a:t>
            </a:r>
            <a:r>
              <a:rPr lang="en-GB" b="1" dirty="0" smtClean="0"/>
              <a:t>your</a:t>
            </a:r>
            <a:r>
              <a:rPr lang="en-GB" dirty="0" smtClean="0"/>
              <a:t> </a:t>
            </a:r>
            <a:r>
              <a:rPr lang="en-GB" b="1" dirty="0" smtClean="0"/>
              <a:t>opinion 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indent="0" algn="ctr">
              <a:buNone/>
            </a:pPr>
            <a:r>
              <a:rPr lang="en-GB" sz="2400" dirty="0" smtClean="0"/>
              <a:t>“Money is the root of all evil ” </a:t>
            </a:r>
          </a:p>
          <a:p>
            <a:pPr indent="0" algn="ctr">
              <a:buNone/>
            </a:pPr>
            <a:r>
              <a:rPr lang="en-GB" sz="2400" dirty="0" smtClean="0"/>
              <a:t>Discuss</a:t>
            </a:r>
            <a:endParaRPr lang="en-GB" sz="2400" dirty="0"/>
          </a:p>
        </p:txBody>
      </p:sp>
      <p:pic>
        <p:nvPicPr>
          <p:cNvPr id="4" name="slide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2760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Idiomatic expression about money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988840"/>
            <a:ext cx="6984776" cy="3497561"/>
          </a:xfrm>
        </p:spPr>
        <p:txBody>
          <a:bodyPr/>
          <a:lstStyle/>
          <a:p>
            <a:r>
              <a:rPr lang="en-GB" b="1" dirty="0" smtClean="0"/>
              <a:t>Cost an arm and a leg </a:t>
            </a:r>
            <a:r>
              <a:rPr lang="en-GB" dirty="0" smtClean="0"/>
              <a:t>: if something costs an arm and a leg it means it costs a lot of money .</a:t>
            </a:r>
          </a:p>
          <a:p>
            <a:pPr indent="0">
              <a:buNone/>
            </a:pPr>
            <a:r>
              <a:rPr lang="en-GB" dirty="0"/>
              <a:t> </a:t>
            </a:r>
            <a:r>
              <a:rPr lang="en-GB" b="1" dirty="0" smtClean="0"/>
              <a:t>Example </a:t>
            </a:r>
            <a:r>
              <a:rPr lang="en-GB" b="1" u="sng" dirty="0" smtClean="0"/>
              <a:t>:</a:t>
            </a:r>
            <a:r>
              <a:rPr lang="en-GB" u="sng" dirty="0" smtClean="0"/>
              <a:t> It costs us an arm and a leg </a:t>
            </a:r>
            <a:r>
              <a:rPr lang="en-GB" dirty="0" smtClean="0"/>
              <a:t>to get there , but it has been worth every penny and more . </a:t>
            </a:r>
          </a:p>
          <a:p>
            <a:pPr marL="285750" indent="-285750"/>
            <a:r>
              <a:rPr lang="en-GB" b="1" dirty="0" smtClean="0"/>
              <a:t>Money talks : </a:t>
            </a:r>
            <a:r>
              <a:rPr lang="en-GB" dirty="0" smtClean="0"/>
              <a:t>with money people can get whatever they want .</a:t>
            </a:r>
          </a:p>
          <a:p>
            <a:pPr indent="0">
              <a:buNone/>
            </a:pPr>
            <a:r>
              <a:rPr lang="en-GB" b="1" dirty="0" smtClean="0"/>
              <a:t>Example : </a:t>
            </a:r>
            <a:r>
              <a:rPr lang="en-GB" dirty="0" smtClean="0"/>
              <a:t>She has got what she wanted . Well you know </a:t>
            </a:r>
            <a:r>
              <a:rPr lang="en-GB" u="sng" dirty="0" smtClean="0"/>
              <a:t>money talks</a:t>
            </a:r>
            <a:r>
              <a:rPr lang="en-GB" dirty="0" smtClean="0"/>
              <a:t>! </a:t>
            </a:r>
            <a:endParaRPr lang="en-GB" b="1" dirty="0"/>
          </a:p>
        </p:txBody>
      </p:sp>
      <p:pic>
        <p:nvPicPr>
          <p:cNvPr id="4" name="slide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2600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700808"/>
            <a:ext cx="6400800" cy="3785593"/>
          </a:xfrm>
        </p:spPr>
        <p:txBody>
          <a:bodyPr/>
          <a:lstStyle/>
          <a:p>
            <a:r>
              <a:rPr lang="en-GB" b="1" dirty="0" smtClean="0"/>
              <a:t>Have money to burn :  </a:t>
            </a:r>
            <a:r>
              <a:rPr lang="en-GB" dirty="0" smtClean="0"/>
              <a:t>to be very rich and  spend a lot of money on unnecessary things . </a:t>
            </a:r>
          </a:p>
          <a:p>
            <a:pPr indent="0">
              <a:buNone/>
            </a:pPr>
            <a:r>
              <a:rPr lang="en-GB" b="1" dirty="0" smtClean="0"/>
              <a:t>Example : </a:t>
            </a:r>
            <a:r>
              <a:rPr lang="en-GB" dirty="0" smtClean="0"/>
              <a:t>He seems </a:t>
            </a:r>
            <a:r>
              <a:rPr lang="en-GB" u="sng" dirty="0" smtClean="0"/>
              <a:t>to have money to burn </a:t>
            </a:r>
            <a:r>
              <a:rPr lang="en-GB" dirty="0" smtClean="0"/>
              <a:t>. He always buys his girlfriend extravagant things 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8256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314</Words>
  <Application>Microsoft Office PowerPoint</Application>
  <PresentationFormat>Affichage à l'écran (4:3)</PresentationFormat>
  <Paragraphs>44</Paragraphs>
  <Slides>9</Slides>
  <Notes>0</Notes>
  <HiddenSlides>0</HiddenSlides>
  <MMClips>8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Couture</vt:lpstr>
      <vt:lpstr>Expressing Opinion </vt:lpstr>
      <vt:lpstr>The objectives </vt:lpstr>
      <vt:lpstr>Personal point of view </vt:lpstr>
      <vt:lpstr>Agreeing with an opinion </vt:lpstr>
      <vt:lpstr>Disagreeing with an opinion </vt:lpstr>
      <vt:lpstr>Partial agreement </vt:lpstr>
      <vt:lpstr>Express your opinion </vt:lpstr>
      <vt:lpstr>Idiomatic expression about money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Opinion</dc:title>
  <dc:creator>gis</dc:creator>
  <cp:lastModifiedBy>gis</cp:lastModifiedBy>
  <cp:revision>10</cp:revision>
  <dcterms:created xsi:type="dcterms:W3CDTF">2022-05-19T08:02:12Z</dcterms:created>
  <dcterms:modified xsi:type="dcterms:W3CDTF">2022-05-22T09:03:21Z</dcterms:modified>
</cp:coreProperties>
</file>